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80" autoAdjust="0"/>
  </p:normalViewPr>
  <p:slideViewPr>
    <p:cSldViewPr snapToGrid="0">
      <p:cViewPr varScale="1">
        <p:scale>
          <a:sx n="34" d="100"/>
          <a:sy n="34" d="100"/>
        </p:scale>
        <p:origin x="834" y="3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4" name="baluwe-draad.png"/>
          <p:cNvPicPr>
            <a:picLocks noChangeAspect="1"/>
          </p:cNvPicPr>
          <p:nvPr/>
        </p:nvPicPr>
        <p:blipFill>
          <a:blip r:embed="rId2">
            <a:extLst/>
          </a:blip>
          <a:stretch>
            <a:fillRect/>
          </a:stretch>
        </p:blipFill>
        <p:spPr>
          <a:xfrm>
            <a:off x="-193512" y="-8979446"/>
            <a:ext cx="14914435" cy="33694192"/>
          </a:xfrm>
          <a:prstGeom prst="rect">
            <a:avLst/>
          </a:prstGeom>
          <a:ln w="12700">
            <a:miter lim="400000"/>
          </a:ln>
        </p:spPr>
      </p:pic>
      <p:pic>
        <p:nvPicPr>
          <p:cNvPr id="15" name="alleen Logo-Rotte.pdf"/>
          <p:cNvPicPr>
            <a:picLocks noChangeAspect="1"/>
          </p:cNvPicPr>
          <p:nvPr/>
        </p:nvPicPr>
        <p:blipFill>
          <a:blip r:embed="rId3">
            <a:extLst/>
          </a:blip>
          <a:stretch>
            <a:fillRect/>
          </a:stretch>
        </p:blipFill>
        <p:spPr>
          <a:xfrm>
            <a:off x="10482469" y="1178123"/>
            <a:ext cx="3419062" cy="3804544"/>
          </a:xfrm>
          <a:prstGeom prst="rect">
            <a:avLst/>
          </a:prstGeom>
          <a:ln w="12700">
            <a:miter lim="400000"/>
          </a:ln>
        </p:spPr>
      </p:pic>
      <p:sp>
        <p:nvSpPr>
          <p:cNvPr id="16" name="Shape 16"/>
          <p:cNvSpPr>
            <a:spLocks noGrp="1"/>
          </p:cNvSpPr>
          <p:nvPr>
            <p:ph type="title"/>
          </p:nvPr>
        </p:nvSpPr>
        <p:spPr>
          <a:xfrm>
            <a:off x="1778000" y="2298700"/>
            <a:ext cx="20828000" cy="4648200"/>
          </a:xfrm>
          <a:prstGeom prst="rect">
            <a:avLst/>
          </a:prstGeom>
        </p:spPr>
        <p:txBody>
          <a:bodyPr anchor="b"/>
          <a:lstStyle>
            <a:lvl1pPr>
              <a:defRPr cap="all">
                <a:latin typeface="Oswald Regular"/>
                <a:ea typeface="Oswald Regular"/>
                <a:cs typeface="Oswald Regular"/>
                <a:sym typeface="Oswald Regular"/>
              </a:defRPr>
            </a:lvl1pPr>
          </a:lstStyle>
          <a:p>
            <a:r>
              <a:t>Title Text</a:t>
            </a:r>
          </a:p>
        </p:txBody>
      </p:sp>
      <p:sp>
        <p:nvSpPr>
          <p:cNvPr id="17" name="Shape 17"/>
          <p:cNvSpPr>
            <a:spLocks noGrp="1"/>
          </p:cNvSpPr>
          <p:nvPr>
            <p:ph type="body" sz="half" idx="1"/>
          </p:nvPr>
        </p:nvSpPr>
        <p:spPr>
          <a:xfrm>
            <a:off x="1778000" y="7073900"/>
            <a:ext cx="20828000" cy="6151861"/>
          </a:xfrm>
          <a:prstGeom prst="rect">
            <a:avLst/>
          </a:prstGeom>
        </p:spPr>
        <p:txBody>
          <a:bodyPr anchor="t"/>
          <a:lstStyle>
            <a:lvl1pPr marL="0" indent="0" algn="ctr">
              <a:lnSpc>
                <a:spcPct val="120000"/>
              </a:lnSpc>
              <a:spcBef>
                <a:spcPts val="3500"/>
              </a:spcBef>
              <a:buSzTx/>
              <a:buNone/>
              <a:defRPr sz="3500">
                <a:latin typeface="Playfair Display"/>
                <a:ea typeface="Playfair Display"/>
                <a:cs typeface="Playfair Display"/>
                <a:sym typeface="Playfair Display"/>
              </a:defRPr>
            </a:lvl1pPr>
            <a:lvl2pPr marL="0" indent="228600" algn="ctr">
              <a:lnSpc>
                <a:spcPct val="120000"/>
              </a:lnSpc>
              <a:spcBef>
                <a:spcPts val="3500"/>
              </a:spcBef>
              <a:buSzTx/>
              <a:buNone/>
              <a:defRPr sz="3500">
                <a:latin typeface="Playfair Display"/>
                <a:ea typeface="Playfair Display"/>
                <a:cs typeface="Playfair Display"/>
                <a:sym typeface="Playfair Display"/>
              </a:defRPr>
            </a:lvl2pPr>
            <a:lvl3pPr marL="0" indent="457200" algn="ctr">
              <a:lnSpc>
                <a:spcPct val="120000"/>
              </a:lnSpc>
              <a:spcBef>
                <a:spcPts val="3500"/>
              </a:spcBef>
              <a:buSzTx/>
              <a:buNone/>
              <a:defRPr sz="3500">
                <a:latin typeface="Playfair Display"/>
                <a:ea typeface="Playfair Display"/>
                <a:cs typeface="Playfair Display"/>
                <a:sym typeface="Playfair Display"/>
              </a:defRPr>
            </a:lvl3pPr>
            <a:lvl4pPr marL="0" indent="685800" algn="ctr">
              <a:lnSpc>
                <a:spcPct val="120000"/>
              </a:lnSpc>
              <a:spcBef>
                <a:spcPts val="3500"/>
              </a:spcBef>
              <a:buSzTx/>
              <a:buNone/>
              <a:defRPr sz="3500">
                <a:latin typeface="Playfair Display"/>
                <a:ea typeface="Playfair Display"/>
                <a:cs typeface="Playfair Display"/>
                <a:sym typeface="Playfair Display"/>
              </a:defRPr>
            </a:lvl4pPr>
            <a:lvl5pPr marL="0" indent="914400" algn="ctr">
              <a:lnSpc>
                <a:spcPct val="120000"/>
              </a:lnSpc>
              <a:spcBef>
                <a:spcPts val="3500"/>
              </a:spcBef>
              <a:buSzTx/>
              <a:buNone/>
              <a:defRPr sz="3500">
                <a:latin typeface="Playfair Display"/>
                <a:ea typeface="Playfair Display"/>
                <a:cs typeface="Playfair Display"/>
                <a:sym typeface="Playfair Display"/>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19" name="Shape 19"/>
          <p:cNvSpPr>
            <a:spLocks noGrp="1"/>
          </p:cNvSpPr>
          <p:nvPr>
            <p:ph type="sldNum" sz="quarter" idx="2"/>
          </p:nvPr>
        </p:nvSpPr>
        <p:spPr>
          <a:prstGeom prst="rect">
            <a:avLst/>
          </a:prstGeom>
        </p:spPr>
        <p:txBody>
          <a:bodyPr/>
          <a:lstStyle/>
          <a:p>
            <a:fld id="{86CB4B4D-7CA3-9044-876B-883B54F8677D}" type="slidenum">
              <a:t>‹nr.›</a:t>
            </a:fld>
            <a:endParaRPr/>
          </a:p>
        </p:txBody>
      </p:sp>
      <p:sp>
        <p:nvSpPr>
          <p:cNvPr id="10" name="Shape 93">
            <a:extLst>
              <a:ext uri="{FF2B5EF4-FFF2-40B4-BE49-F238E27FC236}">
                <a16:creationId xmlns:a16="http://schemas.microsoft.com/office/drawing/2014/main" id="{1D1FA954-DFF5-4923-84C9-6F88B7A64E63}"/>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1D54F347-A52B-4143-9A21-BC835D7CAB98}"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26" name="baluwe-draad.png"/>
          <p:cNvPicPr>
            <a:picLocks noChangeAspect="1"/>
          </p:cNvPicPr>
          <p:nvPr/>
        </p:nvPicPr>
        <p:blipFill>
          <a:blip r:embed="rId2">
            <a:extLst/>
          </a:blip>
          <a:stretch>
            <a:fillRect/>
          </a:stretch>
        </p:blipFill>
        <p:spPr>
          <a:xfrm>
            <a:off x="11284063" y="-13195846"/>
            <a:ext cx="14914435" cy="33694192"/>
          </a:xfrm>
          <a:prstGeom prst="rect">
            <a:avLst/>
          </a:prstGeom>
          <a:ln w="12700">
            <a:miter lim="400000"/>
          </a:ln>
        </p:spPr>
      </p:pic>
      <p:sp>
        <p:nvSpPr>
          <p:cNvPr id="27" name="Shape 27"/>
          <p:cNvSpPr>
            <a:spLocks noGrp="1"/>
          </p:cNvSpPr>
          <p:nvPr>
            <p:ph type="pic" idx="13"/>
          </p:nvPr>
        </p:nvSpPr>
        <p:spPr>
          <a:xfrm>
            <a:off x="3124993" y="673100"/>
            <a:ext cx="18135601" cy="8029873"/>
          </a:xfrm>
          <a:prstGeom prst="rect">
            <a:avLst/>
          </a:prstGeom>
        </p:spPr>
        <p:txBody>
          <a:bodyPr lIns="91439" tIns="45719" rIns="91439" bIns="45719" anchor="t">
            <a:noAutofit/>
          </a:bodyPr>
          <a:lstStyle/>
          <a:p>
            <a:endParaRPr/>
          </a:p>
        </p:txBody>
      </p:sp>
      <p:sp>
        <p:nvSpPr>
          <p:cNvPr id="28" name="Shape 28"/>
          <p:cNvSpPr>
            <a:spLocks noGrp="1"/>
          </p:cNvSpPr>
          <p:nvPr>
            <p:ph type="title"/>
          </p:nvPr>
        </p:nvSpPr>
        <p:spPr>
          <a:xfrm>
            <a:off x="821645" y="8940800"/>
            <a:ext cx="23114001" cy="2006600"/>
          </a:xfrm>
          <a:prstGeom prst="rect">
            <a:avLst/>
          </a:prstGeom>
        </p:spPr>
        <p:txBody>
          <a:bodyPr anchor="b"/>
          <a:lstStyle>
            <a:lvl1pPr>
              <a:defRPr cap="all">
                <a:latin typeface="Oswald Regular"/>
                <a:ea typeface="Oswald Regular"/>
                <a:cs typeface="Oswald Regular"/>
                <a:sym typeface="Oswald Regular"/>
              </a:defRPr>
            </a:lvl1pPr>
          </a:lstStyle>
          <a:p>
            <a:r>
              <a:t>Title Text</a:t>
            </a:r>
          </a:p>
        </p:txBody>
      </p:sp>
      <p:sp>
        <p:nvSpPr>
          <p:cNvPr id="29" name="Shape 29"/>
          <p:cNvSpPr>
            <a:spLocks noGrp="1"/>
          </p:cNvSpPr>
          <p:nvPr>
            <p:ph type="body" sz="half" idx="1" hasCustomPrompt="1"/>
          </p:nvPr>
        </p:nvSpPr>
        <p:spPr>
          <a:xfrm>
            <a:off x="3311638" y="11010900"/>
            <a:ext cx="18134014" cy="1477191"/>
          </a:xfrm>
          <a:prstGeom prst="rect">
            <a:avLst/>
          </a:prstGeom>
        </p:spPr>
        <p:txBody>
          <a:bodyPr anchor="t"/>
          <a:lstStyle>
            <a:lvl1pPr marL="0" indent="0" algn="ctr">
              <a:lnSpc>
                <a:spcPct val="120000"/>
              </a:lnSpc>
              <a:spcBef>
                <a:spcPts val="3500"/>
              </a:spcBef>
              <a:buSzTx/>
              <a:buNone/>
              <a:defRPr sz="3500">
                <a:latin typeface="Playfair Display"/>
                <a:ea typeface="Playfair Display"/>
                <a:cs typeface="Playfair Display"/>
                <a:sym typeface="Playfair Display"/>
              </a:defRPr>
            </a:lvl1pPr>
            <a:lvl2pPr marL="0" indent="228600" algn="ctr">
              <a:lnSpc>
                <a:spcPct val="120000"/>
              </a:lnSpc>
              <a:spcBef>
                <a:spcPts val="3500"/>
              </a:spcBef>
              <a:buSzTx/>
              <a:buNone/>
              <a:defRPr sz="3500">
                <a:latin typeface="Playfair Display"/>
                <a:ea typeface="Playfair Display"/>
                <a:cs typeface="Playfair Display"/>
                <a:sym typeface="Playfair Display"/>
              </a:defRPr>
            </a:lvl2pPr>
            <a:lvl3pPr marL="0" indent="457200" algn="ctr">
              <a:lnSpc>
                <a:spcPct val="120000"/>
              </a:lnSpc>
              <a:spcBef>
                <a:spcPts val="3500"/>
              </a:spcBef>
              <a:buSzTx/>
              <a:buNone/>
              <a:defRPr sz="3500">
                <a:latin typeface="Playfair Display"/>
                <a:ea typeface="Playfair Display"/>
                <a:cs typeface="Playfair Display"/>
                <a:sym typeface="Playfair Display"/>
              </a:defRPr>
            </a:lvl3pPr>
            <a:lvl4pPr marL="0" indent="685800" algn="ctr">
              <a:lnSpc>
                <a:spcPct val="120000"/>
              </a:lnSpc>
              <a:spcBef>
                <a:spcPts val="3500"/>
              </a:spcBef>
              <a:buSzTx/>
              <a:buNone/>
              <a:defRPr sz="3500">
                <a:latin typeface="Playfair Display"/>
                <a:ea typeface="Playfair Display"/>
                <a:cs typeface="Playfair Display"/>
                <a:sym typeface="Playfair Display"/>
              </a:defRPr>
            </a:lvl4pPr>
            <a:lvl5pPr marL="0" indent="914400" algn="ctr">
              <a:lnSpc>
                <a:spcPct val="120000"/>
              </a:lnSpc>
              <a:spcBef>
                <a:spcPts val="3500"/>
              </a:spcBef>
              <a:buSzTx/>
              <a:buNone/>
              <a:defRPr sz="3500">
                <a:latin typeface="Playfair Display"/>
                <a:ea typeface="Playfair Display"/>
                <a:cs typeface="Playfair Display"/>
                <a:sym typeface="Playfair Display"/>
              </a:defRPr>
            </a:lvl5pPr>
          </a:lstStyle>
          <a:p>
            <a:r>
              <a:rPr dirty="0"/>
              <a:t>Body Level One</a:t>
            </a:r>
          </a:p>
        </p:txBody>
      </p:sp>
      <p:pic>
        <p:nvPicPr>
          <p:cNvPr id="30"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31" name="Shape 31"/>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32" name="Shape 32"/>
          <p:cNvSpPr>
            <a:spLocks noGrp="1"/>
          </p:cNvSpPr>
          <p:nvPr>
            <p:ph type="sldNum" sz="quarter" idx="2"/>
          </p:nvPr>
        </p:nvSpPr>
        <p:spPr>
          <a:prstGeom prst="rect">
            <a:avLst/>
          </a:prstGeom>
        </p:spPr>
        <p:txBody>
          <a:bodyPr/>
          <a:lstStyle/>
          <a:p>
            <a:fld id="{86CB4B4D-7CA3-9044-876B-883B54F8677D}" type="slidenum">
              <a:t>‹nr.›</a:t>
            </a:fld>
            <a:endParaRPr/>
          </a:p>
        </p:txBody>
      </p:sp>
      <p:sp>
        <p:nvSpPr>
          <p:cNvPr id="10" name="Shape 93">
            <a:extLst>
              <a:ext uri="{FF2B5EF4-FFF2-40B4-BE49-F238E27FC236}">
                <a16:creationId xmlns:a16="http://schemas.microsoft.com/office/drawing/2014/main" id="{B2CC7E83-581D-4D71-AE62-328FA6D49824}"/>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7A562A53-3CF3-440E-A8CE-0FF9AF61AB65}"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Horizontal copy">
    <p:spTree>
      <p:nvGrpSpPr>
        <p:cNvPr id="1" name=""/>
        <p:cNvGrpSpPr/>
        <p:nvPr/>
      </p:nvGrpSpPr>
      <p:grpSpPr>
        <a:xfrm>
          <a:off x="0" y="0"/>
          <a:ext cx="0" cy="0"/>
          <a:chOff x="0" y="0"/>
          <a:chExt cx="0" cy="0"/>
        </a:xfrm>
      </p:grpSpPr>
      <p:pic>
        <p:nvPicPr>
          <p:cNvPr id="39" name="baluwe-draad.png"/>
          <p:cNvPicPr>
            <a:picLocks noChangeAspect="1"/>
          </p:cNvPicPr>
          <p:nvPr/>
        </p:nvPicPr>
        <p:blipFill>
          <a:blip r:embed="rId2">
            <a:extLst/>
          </a:blip>
          <a:stretch>
            <a:fillRect/>
          </a:stretch>
        </p:blipFill>
        <p:spPr>
          <a:xfrm>
            <a:off x="11284063" y="-13195846"/>
            <a:ext cx="14914435" cy="33694192"/>
          </a:xfrm>
          <a:prstGeom prst="rect">
            <a:avLst/>
          </a:prstGeom>
          <a:ln w="12700">
            <a:miter lim="400000"/>
          </a:ln>
        </p:spPr>
      </p:pic>
      <p:sp>
        <p:nvSpPr>
          <p:cNvPr id="40" name="Shape 40"/>
          <p:cNvSpPr>
            <a:spLocks noGrp="1"/>
          </p:cNvSpPr>
          <p:nvPr>
            <p:ph type="pic" sz="quarter" idx="13"/>
          </p:nvPr>
        </p:nvSpPr>
        <p:spPr>
          <a:xfrm>
            <a:off x="3491340" y="673100"/>
            <a:ext cx="8023325" cy="8029873"/>
          </a:xfrm>
          <a:prstGeom prst="rect">
            <a:avLst/>
          </a:prstGeom>
        </p:spPr>
        <p:txBody>
          <a:bodyPr lIns="91439" tIns="45719" rIns="91439" bIns="45719" anchor="t">
            <a:noAutofit/>
          </a:bodyPr>
          <a:lstStyle/>
          <a:p>
            <a:endParaRPr/>
          </a:p>
        </p:txBody>
      </p:sp>
      <p:sp>
        <p:nvSpPr>
          <p:cNvPr id="41" name="Shape 41"/>
          <p:cNvSpPr>
            <a:spLocks noGrp="1"/>
          </p:cNvSpPr>
          <p:nvPr>
            <p:ph type="title"/>
          </p:nvPr>
        </p:nvSpPr>
        <p:spPr>
          <a:xfrm>
            <a:off x="821645" y="8940800"/>
            <a:ext cx="23114001" cy="2006600"/>
          </a:xfrm>
          <a:prstGeom prst="rect">
            <a:avLst/>
          </a:prstGeom>
        </p:spPr>
        <p:txBody>
          <a:bodyPr anchor="b"/>
          <a:lstStyle>
            <a:lvl1pPr>
              <a:defRPr cap="all">
                <a:latin typeface="Oswald Regular"/>
                <a:ea typeface="Oswald Regular"/>
                <a:cs typeface="Oswald Regular"/>
                <a:sym typeface="Oswald Regular"/>
              </a:defRPr>
            </a:lvl1pPr>
          </a:lstStyle>
          <a:p>
            <a:r>
              <a:t>Title Text</a:t>
            </a:r>
          </a:p>
        </p:txBody>
      </p:sp>
      <p:sp>
        <p:nvSpPr>
          <p:cNvPr id="42" name="Shape 42"/>
          <p:cNvSpPr>
            <a:spLocks noGrp="1"/>
          </p:cNvSpPr>
          <p:nvPr>
            <p:ph type="body" sz="half" idx="1"/>
          </p:nvPr>
        </p:nvSpPr>
        <p:spPr>
          <a:xfrm>
            <a:off x="3310844" y="11010900"/>
            <a:ext cx="18135601" cy="4374258"/>
          </a:xfrm>
          <a:prstGeom prst="rect">
            <a:avLst/>
          </a:prstGeom>
        </p:spPr>
        <p:txBody>
          <a:bodyPr anchor="t"/>
          <a:lstStyle>
            <a:lvl1pPr marL="0" indent="0" algn="ctr">
              <a:lnSpc>
                <a:spcPct val="120000"/>
              </a:lnSpc>
              <a:spcBef>
                <a:spcPts val="3500"/>
              </a:spcBef>
              <a:buSzTx/>
              <a:buNone/>
              <a:defRPr sz="3500">
                <a:latin typeface="Playfair Display"/>
                <a:ea typeface="Playfair Display"/>
                <a:cs typeface="Playfair Display"/>
                <a:sym typeface="Playfair Display"/>
              </a:defRPr>
            </a:lvl1pPr>
            <a:lvl2pPr marL="0" indent="228600" algn="ctr">
              <a:lnSpc>
                <a:spcPct val="120000"/>
              </a:lnSpc>
              <a:spcBef>
                <a:spcPts val="3500"/>
              </a:spcBef>
              <a:buSzTx/>
              <a:buNone/>
              <a:defRPr sz="3500">
                <a:latin typeface="Playfair Display"/>
                <a:ea typeface="Playfair Display"/>
                <a:cs typeface="Playfair Display"/>
                <a:sym typeface="Playfair Display"/>
              </a:defRPr>
            </a:lvl2pPr>
            <a:lvl3pPr marL="0" indent="457200" algn="ctr">
              <a:lnSpc>
                <a:spcPct val="120000"/>
              </a:lnSpc>
              <a:spcBef>
                <a:spcPts val="3500"/>
              </a:spcBef>
              <a:buSzTx/>
              <a:buNone/>
              <a:defRPr sz="3500">
                <a:latin typeface="Playfair Display"/>
                <a:ea typeface="Playfair Display"/>
                <a:cs typeface="Playfair Display"/>
                <a:sym typeface="Playfair Display"/>
              </a:defRPr>
            </a:lvl3pPr>
            <a:lvl4pPr marL="0" indent="685800" algn="ctr">
              <a:lnSpc>
                <a:spcPct val="120000"/>
              </a:lnSpc>
              <a:spcBef>
                <a:spcPts val="3500"/>
              </a:spcBef>
              <a:buSzTx/>
              <a:buNone/>
              <a:defRPr sz="3500">
                <a:latin typeface="Playfair Display"/>
                <a:ea typeface="Playfair Display"/>
                <a:cs typeface="Playfair Display"/>
                <a:sym typeface="Playfair Display"/>
              </a:defRPr>
            </a:lvl4pPr>
            <a:lvl5pPr marL="0" indent="914400" algn="ctr">
              <a:lnSpc>
                <a:spcPct val="120000"/>
              </a:lnSpc>
              <a:spcBef>
                <a:spcPts val="3500"/>
              </a:spcBef>
              <a:buSzTx/>
              <a:buNone/>
              <a:defRPr sz="3500">
                <a:latin typeface="Playfair Display"/>
                <a:ea typeface="Playfair Display"/>
                <a:cs typeface="Playfair Display"/>
                <a:sym typeface="Playfair Display"/>
              </a:defRPr>
            </a:lvl5pPr>
          </a:lstStyle>
          <a:p>
            <a:r>
              <a:t>Body Level One</a:t>
            </a:r>
          </a:p>
          <a:p>
            <a:pPr lvl="1"/>
            <a:r>
              <a:t>Body Level Two</a:t>
            </a:r>
          </a:p>
          <a:p>
            <a:pPr lvl="2"/>
            <a:r>
              <a:t>Body Level Three</a:t>
            </a:r>
          </a:p>
          <a:p>
            <a:pPr lvl="3"/>
            <a:r>
              <a:t>Body Level Four</a:t>
            </a:r>
          </a:p>
          <a:p>
            <a:pPr lvl="4"/>
            <a:r>
              <a:t>Body Level Five</a:t>
            </a:r>
          </a:p>
        </p:txBody>
      </p:sp>
      <p:pic>
        <p:nvPicPr>
          <p:cNvPr id="43"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44" name="Shape 44"/>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45" name="Shape 45"/>
          <p:cNvSpPr>
            <a:spLocks noGrp="1"/>
          </p:cNvSpPr>
          <p:nvPr>
            <p:ph type="pic" sz="quarter" idx="14"/>
          </p:nvPr>
        </p:nvSpPr>
        <p:spPr>
          <a:xfrm>
            <a:off x="12869434" y="673100"/>
            <a:ext cx="8023325" cy="8029873"/>
          </a:xfrm>
          <a:prstGeom prst="rect">
            <a:avLst/>
          </a:prstGeom>
        </p:spPr>
        <p:txBody>
          <a:bodyPr lIns="91439" tIns="45719" rIns="91439" bIns="45719" anchor="t">
            <a:noAutofit/>
          </a:bodyPr>
          <a:lstStyle/>
          <a:p>
            <a:endParaRPr/>
          </a:p>
        </p:txBody>
      </p:sp>
      <p:sp>
        <p:nvSpPr>
          <p:cNvPr id="46" name="Shape 46"/>
          <p:cNvSpPr>
            <a:spLocks noGrp="1"/>
          </p:cNvSpPr>
          <p:nvPr>
            <p:ph type="sldNum" sz="quarter" idx="2"/>
          </p:nvPr>
        </p:nvSpPr>
        <p:spPr>
          <a:prstGeom prst="rect">
            <a:avLst/>
          </a:prstGeom>
        </p:spPr>
        <p:txBody>
          <a:bodyPr/>
          <a:lstStyle/>
          <a:p>
            <a:fld id="{86CB4B4D-7CA3-9044-876B-883B54F8677D}" type="slidenum">
              <a:t>‹nr.›</a:t>
            </a:fld>
            <a:endParaRPr/>
          </a:p>
        </p:txBody>
      </p:sp>
      <p:sp>
        <p:nvSpPr>
          <p:cNvPr id="11" name="Shape 93">
            <a:extLst>
              <a:ext uri="{FF2B5EF4-FFF2-40B4-BE49-F238E27FC236}">
                <a16:creationId xmlns:a16="http://schemas.microsoft.com/office/drawing/2014/main" id="{3EA65226-E507-41C6-BBAC-0F44B208C2E5}"/>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4910F499-F139-4447-975A-ED847895112B}"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53" name="baluwe-draad.png"/>
          <p:cNvPicPr>
            <a:picLocks noChangeAspect="1"/>
          </p:cNvPicPr>
          <p:nvPr/>
        </p:nvPicPr>
        <p:blipFill>
          <a:blip r:embed="rId2">
            <a:extLst/>
          </a:blip>
          <a:stretch>
            <a:fillRect/>
          </a:stretch>
        </p:blipFill>
        <p:spPr>
          <a:xfrm>
            <a:off x="10776063" y="-17082046"/>
            <a:ext cx="14914435" cy="33694192"/>
          </a:xfrm>
          <a:prstGeom prst="rect">
            <a:avLst/>
          </a:prstGeom>
          <a:ln w="12700">
            <a:miter lim="400000"/>
          </a:ln>
        </p:spPr>
      </p:pic>
      <p:sp>
        <p:nvSpPr>
          <p:cNvPr id="54" name="Shape 54"/>
          <p:cNvSpPr>
            <a:spLocks noGrp="1"/>
          </p:cNvSpPr>
          <p:nvPr>
            <p:ph type="title"/>
          </p:nvPr>
        </p:nvSpPr>
        <p:spPr>
          <a:xfrm>
            <a:off x="1778000" y="4533900"/>
            <a:ext cx="20828000" cy="4648200"/>
          </a:xfrm>
          <a:prstGeom prst="rect">
            <a:avLst/>
          </a:prstGeom>
        </p:spPr>
        <p:txBody>
          <a:bodyPr/>
          <a:lstStyle>
            <a:lvl1pPr>
              <a:defRPr cap="all">
                <a:latin typeface="Oswald Regular"/>
                <a:ea typeface="Oswald Regular"/>
                <a:cs typeface="Oswald Regular"/>
                <a:sym typeface="Oswald Regular"/>
              </a:defRPr>
            </a:lvl1pPr>
          </a:lstStyle>
          <a:p>
            <a:r>
              <a:t>Title Text</a:t>
            </a:r>
          </a:p>
        </p:txBody>
      </p:sp>
      <p:pic>
        <p:nvPicPr>
          <p:cNvPr id="55"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56" name="Shape 56"/>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57" name="Shape 57"/>
          <p:cNvSpPr>
            <a:spLocks noGrp="1"/>
          </p:cNvSpPr>
          <p:nvPr>
            <p:ph type="sldNum" sz="quarter" idx="2"/>
          </p:nvPr>
        </p:nvSpPr>
        <p:spPr>
          <a:prstGeom prst="rect">
            <a:avLst/>
          </a:prstGeom>
        </p:spPr>
        <p:txBody>
          <a:bodyPr/>
          <a:lstStyle/>
          <a:p>
            <a:fld id="{86CB4B4D-7CA3-9044-876B-883B54F8677D}" type="slidenum">
              <a:t>‹nr.›</a:t>
            </a:fld>
            <a:endParaRPr/>
          </a:p>
        </p:txBody>
      </p:sp>
      <p:sp>
        <p:nvSpPr>
          <p:cNvPr id="9" name="Shape 93">
            <a:extLst>
              <a:ext uri="{FF2B5EF4-FFF2-40B4-BE49-F238E27FC236}">
                <a16:creationId xmlns:a16="http://schemas.microsoft.com/office/drawing/2014/main" id="{28C9A48D-404A-4097-9B08-BE89D6F20D26}"/>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EAC6584B-7C4F-455D-96C1-D2662DE335F3}"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64" name="baluwe-draad.png"/>
          <p:cNvPicPr>
            <a:picLocks noChangeAspect="1"/>
          </p:cNvPicPr>
          <p:nvPr/>
        </p:nvPicPr>
        <p:blipFill>
          <a:blip r:embed="rId2">
            <a:extLst/>
          </a:blip>
          <a:stretch>
            <a:fillRect/>
          </a:stretch>
        </p:blipFill>
        <p:spPr>
          <a:xfrm>
            <a:off x="11004663" y="-12205246"/>
            <a:ext cx="14914435" cy="33694192"/>
          </a:xfrm>
          <a:prstGeom prst="rect">
            <a:avLst/>
          </a:prstGeom>
          <a:ln w="12700">
            <a:miter lim="400000"/>
          </a:ln>
        </p:spPr>
      </p:pic>
      <p:sp>
        <p:nvSpPr>
          <p:cNvPr id="65" name="Shape 65"/>
          <p:cNvSpPr>
            <a:spLocks noGrp="1"/>
          </p:cNvSpPr>
          <p:nvPr>
            <p:ph type="title"/>
          </p:nvPr>
        </p:nvSpPr>
        <p:spPr>
          <a:xfrm>
            <a:off x="1651000" y="1104900"/>
            <a:ext cx="10223500" cy="5613400"/>
          </a:xfrm>
          <a:prstGeom prst="rect">
            <a:avLst/>
          </a:prstGeom>
        </p:spPr>
        <p:txBody>
          <a:bodyPr anchor="b"/>
          <a:lstStyle>
            <a:lvl1pPr algn="l">
              <a:defRPr sz="8400" cap="all">
                <a:latin typeface="Oswald Regular"/>
                <a:ea typeface="Oswald Regular"/>
                <a:cs typeface="Oswald Regular"/>
                <a:sym typeface="Oswald Regular"/>
              </a:defRPr>
            </a:lvl1pPr>
          </a:lstStyle>
          <a:p>
            <a:r>
              <a:t>Title Text</a:t>
            </a:r>
          </a:p>
        </p:txBody>
      </p:sp>
      <p:sp>
        <p:nvSpPr>
          <p:cNvPr id="66" name="Shape 66"/>
          <p:cNvSpPr>
            <a:spLocks noGrp="1"/>
          </p:cNvSpPr>
          <p:nvPr>
            <p:ph type="body" sz="quarter" idx="1"/>
          </p:nvPr>
        </p:nvSpPr>
        <p:spPr>
          <a:xfrm>
            <a:off x="1651000" y="6845300"/>
            <a:ext cx="10223500" cy="5765800"/>
          </a:xfrm>
          <a:prstGeom prst="rect">
            <a:avLst/>
          </a:prstGeom>
        </p:spPr>
        <p:txBody>
          <a:bodyPr anchor="t"/>
          <a:lstStyle>
            <a:lvl1pPr marL="0" indent="0">
              <a:lnSpc>
                <a:spcPct val="120000"/>
              </a:lnSpc>
              <a:spcBef>
                <a:spcPts val="3500"/>
              </a:spcBef>
              <a:buSzTx/>
              <a:buNone/>
              <a:defRPr sz="3500">
                <a:latin typeface="Playfair Display"/>
                <a:ea typeface="Playfair Display"/>
                <a:cs typeface="Playfair Display"/>
                <a:sym typeface="Playfair Display"/>
              </a:defRPr>
            </a:lvl1pPr>
            <a:lvl2pPr marL="0" indent="228600">
              <a:lnSpc>
                <a:spcPct val="120000"/>
              </a:lnSpc>
              <a:spcBef>
                <a:spcPts val="3500"/>
              </a:spcBef>
              <a:buSzTx/>
              <a:buNone/>
              <a:defRPr sz="3500">
                <a:latin typeface="Playfair Display"/>
                <a:ea typeface="Playfair Display"/>
                <a:cs typeface="Playfair Display"/>
                <a:sym typeface="Playfair Display"/>
              </a:defRPr>
            </a:lvl2pPr>
            <a:lvl3pPr marL="0" indent="457200">
              <a:lnSpc>
                <a:spcPct val="120000"/>
              </a:lnSpc>
              <a:spcBef>
                <a:spcPts val="3500"/>
              </a:spcBef>
              <a:buSzTx/>
              <a:buNone/>
              <a:defRPr sz="3500">
                <a:latin typeface="Playfair Display"/>
                <a:ea typeface="Playfair Display"/>
                <a:cs typeface="Playfair Display"/>
                <a:sym typeface="Playfair Display"/>
              </a:defRPr>
            </a:lvl3pPr>
            <a:lvl4pPr marL="0" indent="685800">
              <a:lnSpc>
                <a:spcPct val="120000"/>
              </a:lnSpc>
              <a:spcBef>
                <a:spcPts val="3500"/>
              </a:spcBef>
              <a:buSzTx/>
              <a:buNone/>
              <a:defRPr sz="3500">
                <a:latin typeface="Playfair Display"/>
                <a:ea typeface="Playfair Display"/>
                <a:cs typeface="Playfair Display"/>
                <a:sym typeface="Playfair Display"/>
              </a:defRPr>
            </a:lvl4pPr>
            <a:lvl5pPr marL="0" indent="914400">
              <a:lnSpc>
                <a:spcPct val="120000"/>
              </a:lnSpc>
              <a:spcBef>
                <a:spcPts val="3500"/>
              </a:spcBef>
              <a:buSzTx/>
              <a:buNone/>
              <a:defRPr sz="3500">
                <a:latin typeface="Playfair Display"/>
                <a:ea typeface="Playfair Display"/>
                <a:cs typeface="Playfair Display"/>
                <a:sym typeface="Playfair Display"/>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67"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68" name="Shape 68"/>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9" name="Shape 69"/>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t>‹nr.›</a:t>
            </a:fld>
            <a:endParaRPr/>
          </a:p>
        </p:txBody>
      </p:sp>
      <p:sp>
        <p:nvSpPr>
          <p:cNvPr id="10" name="Shape 93">
            <a:extLst>
              <a:ext uri="{FF2B5EF4-FFF2-40B4-BE49-F238E27FC236}">
                <a16:creationId xmlns:a16="http://schemas.microsoft.com/office/drawing/2014/main" id="{3CE6CA90-CAFF-49A1-8AF1-86287D6383E9}"/>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527A73BD-1676-4645-AE27-F0066A286985}"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77" name="baluwe-draad.png"/>
          <p:cNvPicPr>
            <a:picLocks noChangeAspect="1"/>
          </p:cNvPicPr>
          <p:nvPr/>
        </p:nvPicPr>
        <p:blipFill>
          <a:blip r:embed="rId2">
            <a:extLst/>
          </a:blip>
          <a:stretch>
            <a:fillRect/>
          </a:stretch>
        </p:blipFill>
        <p:spPr>
          <a:xfrm>
            <a:off x="10547463" y="-14751596"/>
            <a:ext cx="14914435" cy="33694192"/>
          </a:xfrm>
          <a:prstGeom prst="rect">
            <a:avLst/>
          </a:prstGeom>
          <a:ln w="12700">
            <a:miter lim="400000"/>
          </a:ln>
        </p:spPr>
      </p:pic>
      <p:sp>
        <p:nvSpPr>
          <p:cNvPr id="78" name="Shape 78"/>
          <p:cNvSpPr>
            <a:spLocks noGrp="1"/>
          </p:cNvSpPr>
          <p:nvPr>
            <p:ph type="title"/>
          </p:nvPr>
        </p:nvSpPr>
        <p:spPr>
          <a:xfrm>
            <a:off x="1689100" y="952500"/>
            <a:ext cx="15240000" cy="2286000"/>
          </a:xfrm>
          <a:prstGeom prst="rect">
            <a:avLst/>
          </a:prstGeom>
        </p:spPr>
        <p:txBody>
          <a:bodyPr/>
          <a:lstStyle>
            <a:lvl1pPr algn="l">
              <a:defRPr cap="all">
                <a:latin typeface="Oswald Regular"/>
                <a:ea typeface="Oswald Regular"/>
                <a:cs typeface="Oswald Regular"/>
                <a:sym typeface="Oswald Regular"/>
              </a:defRPr>
            </a:lvl1pPr>
          </a:lstStyle>
          <a:p>
            <a:r>
              <a:t>Title Text</a:t>
            </a:r>
          </a:p>
        </p:txBody>
      </p:sp>
      <p:sp>
        <p:nvSpPr>
          <p:cNvPr id="79" name="Shape 79"/>
          <p:cNvSpPr>
            <a:spLocks noGrp="1"/>
          </p:cNvSpPr>
          <p:nvPr>
            <p:ph type="body" idx="1"/>
          </p:nvPr>
        </p:nvSpPr>
        <p:spPr>
          <a:xfrm>
            <a:off x="1689100" y="3238500"/>
            <a:ext cx="15240000" cy="9207500"/>
          </a:xfrm>
          <a:prstGeom prst="rect">
            <a:avLst/>
          </a:prstGeom>
        </p:spPr>
        <p:txBody>
          <a:bodyPr/>
          <a:lstStyle>
            <a:lvl1pPr marL="634999" indent="-634999">
              <a:lnSpc>
                <a:spcPct val="120000"/>
              </a:lnSpc>
              <a:spcBef>
                <a:spcPts val="3500"/>
              </a:spcBef>
              <a:defRPr sz="3500">
                <a:latin typeface="Playfair Display"/>
                <a:ea typeface="Playfair Display"/>
                <a:cs typeface="Playfair Display"/>
                <a:sym typeface="Playfair Display"/>
              </a:defRPr>
            </a:lvl1pPr>
            <a:lvl2pPr>
              <a:lnSpc>
                <a:spcPct val="120000"/>
              </a:lnSpc>
              <a:spcBef>
                <a:spcPts val="3500"/>
              </a:spcBef>
              <a:defRPr sz="3500">
                <a:latin typeface="Playfair Display"/>
                <a:ea typeface="Playfair Display"/>
                <a:cs typeface="Playfair Display"/>
                <a:sym typeface="Playfair Display"/>
              </a:defRPr>
            </a:lvl2pPr>
            <a:lvl3pPr>
              <a:lnSpc>
                <a:spcPct val="120000"/>
              </a:lnSpc>
              <a:spcBef>
                <a:spcPts val="3500"/>
              </a:spcBef>
              <a:defRPr sz="3500">
                <a:latin typeface="Playfair Display"/>
                <a:ea typeface="Playfair Display"/>
                <a:cs typeface="Playfair Display"/>
                <a:sym typeface="Playfair Display"/>
              </a:defRPr>
            </a:lvl3pPr>
            <a:lvl4pPr>
              <a:lnSpc>
                <a:spcPct val="120000"/>
              </a:lnSpc>
              <a:spcBef>
                <a:spcPts val="3500"/>
              </a:spcBef>
              <a:defRPr sz="3500">
                <a:latin typeface="Playfair Display"/>
                <a:ea typeface="Playfair Display"/>
                <a:cs typeface="Playfair Display"/>
                <a:sym typeface="Playfair Display"/>
              </a:defRPr>
            </a:lvl4pPr>
            <a:lvl5pPr>
              <a:lnSpc>
                <a:spcPct val="120000"/>
              </a:lnSpc>
              <a:spcBef>
                <a:spcPts val="3500"/>
              </a:spcBef>
              <a:defRPr sz="3500">
                <a:latin typeface="Playfair Display"/>
                <a:ea typeface="Playfair Display"/>
                <a:cs typeface="Playfair Display"/>
                <a:sym typeface="Playfair Display"/>
              </a:defRPr>
            </a:lvl5pPr>
          </a:lstStyle>
          <a:p>
            <a:r>
              <a:t>Body Level One</a:t>
            </a:r>
          </a:p>
          <a:p>
            <a:pPr lvl="1"/>
            <a:r>
              <a:t>Body Level Two</a:t>
            </a:r>
          </a:p>
          <a:p>
            <a:pPr lvl="2"/>
            <a:r>
              <a:t>Body Level Three</a:t>
            </a:r>
          </a:p>
          <a:p>
            <a:pPr lvl="3"/>
            <a:r>
              <a:t>Body Level Four</a:t>
            </a:r>
          </a:p>
          <a:p>
            <a:pPr lvl="4"/>
            <a:r>
              <a:t>Body Level Five</a:t>
            </a:r>
          </a:p>
        </p:txBody>
      </p:sp>
      <p:pic>
        <p:nvPicPr>
          <p:cNvPr id="80"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81" name="Shape 81"/>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‹nr.›</a:t>
            </a:fld>
            <a:endParaRPr/>
          </a:p>
        </p:txBody>
      </p:sp>
      <p:sp>
        <p:nvSpPr>
          <p:cNvPr id="9" name="Shape 93">
            <a:extLst>
              <a:ext uri="{FF2B5EF4-FFF2-40B4-BE49-F238E27FC236}">
                <a16:creationId xmlns:a16="http://schemas.microsoft.com/office/drawing/2014/main" id="{4F299559-9B5D-4B00-BC54-82323D9F4599}"/>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BE249CB0-F638-4E88-9DEF-B6D69D08C970}"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pic>
        <p:nvPicPr>
          <p:cNvPr id="89" name="baluwe-draad.png"/>
          <p:cNvPicPr>
            <a:picLocks noChangeAspect="1"/>
          </p:cNvPicPr>
          <p:nvPr/>
        </p:nvPicPr>
        <p:blipFill>
          <a:blip r:embed="rId2">
            <a:extLst/>
          </a:blip>
          <a:stretch>
            <a:fillRect/>
          </a:stretch>
        </p:blipFill>
        <p:spPr>
          <a:xfrm>
            <a:off x="10344263" y="-16396246"/>
            <a:ext cx="14914435" cy="33694192"/>
          </a:xfrm>
          <a:prstGeom prst="rect">
            <a:avLst/>
          </a:prstGeom>
          <a:ln w="12700">
            <a:miter lim="400000"/>
          </a:ln>
        </p:spPr>
      </p:pic>
      <p:sp>
        <p:nvSpPr>
          <p:cNvPr id="90" name="Shape 90"/>
          <p:cNvSpPr>
            <a:spLocks noGrp="1"/>
          </p:cNvSpPr>
          <p:nvPr>
            <p:ph type="body" idx="1"/>
          </p:nvPr>
        </p:nvSpPr>
        <p:spPr>
          <a:xfrm>
            <a:off x="1689100" y="1778000"/>
            <a:ext cx="15240000" cy="10147300"/>
          </a:xfrm>
          <a:prstGeom prst="rect">
            <a:avLst/>
          </a:prstGeom>
        </p:spPr>
        <p:txBody>
          <a:bodyPr/>
          <a:lstStyle>
            <a:lvl1pPr marL="634999" indent="-634999">
              <a:lnSpc>
                <a:spcPct val="120000"/>
              </a:lnSpc>
              <a:spcBef>
                <a:spcPts val="3500"/>
              </a:spcBef>
              <a:defRPr sz="3500">
                <a:latin typeface="Playfair Display"/>
                <a:ea typeface="Playfair Display"/>
                <a:cs typeface="Playfair Display"/>
                <a:sym typeface="Playfair Display"/>
              </a:defRPr>
            </a:lvl1pPr>
            <a:lvl2pPr>
              <a:lnSpc>
                <a:spcPct val="120000"/>
              </a:lnSpc>
              <a:spcBef>
                <a:spcPts val="3500"/>
              </a:spcBef>
              <a:defRPr sz="3500">
                <a:latin typeface="Playfair Display"/>
                <a:ea typeface="Playfair Display"/>
                <a:cs typeface="Playfair Display"/>
                <a:sym typeface="Playfair Display"/>
              </a:defRPr>
            </a:lvl2pPr>
            <a:lvl3pPr>
              <a:lnSpc>
                <a:spcPct val="120000"/>
              </a:lnSpc>
              <a:spcBef>
                <a:spcPts val="3500"/>
              </a:spcBef>
              <a:defRPr sz="3500">
                <a:latin typeface="Playfair Display"/>
                <a:ea typeface="Playfair Display"/>
                <a:cs typeface="Playfair Display"/>
                <a:sym typeface="Playfair Display"/>
              </a:defRPr>
            </a:lvl3pPr>
            <a:lvl4pPr>
              <a:lnSpc>
                <a:spcPct val="120000"/>
              </a:lnSpc>
              <a:spcBef>
                <a:spcPts val="3500"/>
              </a:spcBef>
              <a:defRPr sz="3500">
                <a:latin typeface="Playfair Display"/>
                <a:ea typeface="Playfair Display"/>
                <a:cs typeface="Playfair Display"/>
                <a:sym typeface="Playfair Display"/>
              </a:defRPr>
            </a:lvl4pPr>
            <a:lvl5pPr>
              <a:lnSpc>
                <a:spcPct val="120000"/>
              </a:lnSpc>
              <a:spcBef>
                <a:spcPts val="3500"/>
              </a:spcBef>
              <a:defRPr sz="3500">
                <a:latin typeface="Playfair Display"/>
                <a:ea typeface="Playfair Display"/>
                <a:cs typeface="Playfair Display"/>
                <a:sym typeface="Playfair Display"/>
              </a:defRPr>
            </a:lvl5pPr>
          </a:lstStyle>
          <a:p>
            <a:r>
              <a:t>Body Level One</a:t>
            </a:r>
          </a:p>
          <a:p>
            <a:pPr lvl="1"/>
            <a:r>
              <a:t>Body Level Two</a:t>
            </a:r>
          </a:p>
          <a:p>
            <a:pPr lvl="2"/>
            <a:r>
              <a:t>Body Level Three</a:t>
            </a:r>
          </a:p>
          <a:p>
            <a:pPr lvl="3"/>
            <a:r>
              <a:t>Body Level Four</a:t>
            </a:r>
          </a:p>
          <a:p>
            <a:pPr lvl="4"/>
            <a:r>
              <a:t>Body Level Five</a:t>
            </a:r>
          </a:p>
        </p:txBody>
      </p:sp>
      <p:pic>
        <p:nvPicPr>
          <p:cNvPr id="91"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92" name="Shape 92"/>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t>‹nr.›</a:t>
            </a:fld>
            <a:endParaRPr/>
          </a:p>
        </p:txBody>
      </p:sp>
      <p:sp>
        <p:nvSpPr>
          <p:cNvPr id="8" name="Shape 93">
            <a:extLst>
              <a:ext uri="{FF2B5EF4-FFF2-40B4-BE49-F238E27FC236}">
                <a16:creationId xmlns:a16="http://schemas.microsoft.com/office/drawing/2014/main" id="{875B4DAB-1251-4DCD-9CC7-2A3492AD32D0}"/>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B92418D0-3A41-47AD-821C-083C3794E7BE}"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ullets">
    <p:spTree>
      <p:nvGrpSpPr>
        <p:cNvPr id="1" name=""/>
        <p:cNvGrpSpPr/>
        <p:nvPr/>
      </p:nvGrpSpPr>
      <p:grpSpPr>
        <a:xfrm>
          <a:off x="0" y="0"/>
          <a:ext cx="0" cy="0"/>
          <a:chOff x="0" y="0"/>
          <a:chExt cx="0" cy="0"/>
        </a:xfrm>
      </p:grpSpPr>
      <p:pic>
        <p:nvPicPr>
          <p:cNvPr id="89" name="baluwe-draad.png"/>
          <p:cNvPicPr>
            <a:picLocks noChangeAspect="1"/>
          </p:cNvPicPr>
          <p:nvPr/>
        </p:nvPicPr>
        <p:blipFill>
          <a:blip r:embed="rId2">
            <a:extLst/>
          </a:blip>
          <a:stretch>
            <a:fillRect/>
          </a:stretch>
        </p:blipFill>
        <p:spPr>
          <a:xfrm>
            <a:off x="10344263" y="-16396246"/>
            <a:ext cx="14914435" cy="33694192"/>
          </a:xfrm>
          <a:prstGeom prst="rect">
            <a:avLst/>
          </a:prstGeom>
          <a:ln w="12700">
            <a:miter lim="400000"/>
          </a:ln>
        </p:spPr>
      </p:pic>
      <p:pic>
        <p:nvPicPr>
          <p:cNvPr id="91"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92" name="Shape 92"/>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t>‹nr.›</a:t>
            </a:fld>
            <a:endParaRPr/>
          </a:p>
        </p:txBody>
      </p:sp>
      <p:sp>
        <p:nvSpPr>
          <p:cNvPr id="7" name="Shape 93">
            <a:extLst>
              <a:ext uri="{FF2B5EF4-FFF2-40B4-BE49-F238E27FC236}">
                <a16:creationId xmlns:a16="http://schemas.microsoft.com/office/drawing/2014/main" id="{B887FD85-CB99-47A4-9D13-B33900FE4885}"/>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C636D352-D670-40B7-93DD-745971BE9AD1}"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116935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aluwe-draad.png"/>
          <p:cNvPicPr>
            <a:picLocks noChangeAspect="1"/>
          </p:cNvPicPr>
          <p:nvPr/>
        </p:nvPicPr>
        <p:blipFill>
          <a:blip r:embed="rId10">
            <a:extLst/>
          </a:blip>
          <a:stretch>
            <a:fillRect/>
          </a:stretch>
        </p:blipFill>
        <p:spPr>
          <a:xfrm>
            <a:off x="10293463" y="-16396246"/>
            <a:ext cx="14914435" cy="33694192"/>
          </a:xfrm>
          <a:prstGeom prst="rect">
            <a:avLst/>
          </a:prstGeom>
          <a:ln w="12700">
            <a:miter lim="400000"/>
          </a:ln>
        </p:spPr>
      </p:pic>
      <p:pic>
        <p:nvPicPr>
          <p:cNvPr id="3" name="alleen Logo-Rotte.pdf"/>
          <p:cNvPicPr>
            <a:picLocks noChangeAspect="1"/>
          </p:cNvPicPr>
          <p:nvPr/>
        </p:nvPicPr>
        <p:blipFill>
          <a:blip r:embed="rId11">
            <a:extLst/>
          </a:blip>
          <a:stretch>
            <a:fillRect/>
          </a:stretch>
        </p:blipFill>
        <p:spPr>
          <a:xfrm>
            <a:off x="21882155" y="330200"/>
            <a:ext cx="1803289" cy="2006600"/>
          </a:xfrm>
          <a:prstGeom prst="rect">
            <a:avLst/>
          </a:prstGeom>
          <a:ln w="12700">
            <a:miter lim="400000"/>
          </a:ln>
        </p:spPr>
      </p:pic>
      <p:sp>
        <p:nvSpPr>
          <p:cNvPr id="4" name="Shape 4"/>
          <p:cNvSpPr/>
          <p:nvPr/>
        </p:nvSpPr>
        <p:spPr>
          <a:xfrm>
            <a:off x="723251" y="12852400"/>
            <a:ext cx="23310788" cy="0"/>
          </a:xfrm>
          <a:prstGeom prst="line">
            <a:avLst/>
          </a:prstGeom>
          <a:ln w="25400">
            <a:solidFill>
              <a:srgbClr val="000000"/>
            </a:solidFill>
            <a:miter lim="400000"/>
          </a:ln>
        </p:spPr>
        <p:txBody>
          <a:bodyPr lIns="50800" tIns="50800" rIns="50800" bIns="50800" anchor="ctr"/>
          <a:lstStyle/>
          <a:p>
            <a:pPr>
              <a:defRPr sz="3200"/>
            </a:pPr>
            <a:endParaRPr/>
          </a:p>
        </p:txBody>
      </p:sp>
      <p:sp>
        <p:nvSpPr>
          <p:cNvPr id="5" name="Shape 5"/>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6" name="Shape 6"/>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‹nr.›</a:t>
            </a:fld>
            <a:endParaRPr/>
          </a:p>
        </p:txBody>
      </p:sp>
      <p:sp>
        <p:nvSpPr>
          <p:cNvPr id="10" name="Shape 93">
            <a:extLst>
              <a:ext uri="{FF2B5EF4-FFF2-40B4-BE49-F238E27FC236}">
                <a16:creationId xmlns:a16="http://schemas.microsoft.com/office/drawing/2014/main" id="{CBAF51AD-8039-4DCF-8B26-722B52A037B1}"/>
              </a:ext>
            </a:extLst>
          </p:cNvPr>
          <p:cNvSpPr txBox="1">
            <a:spLocks/>
          </p:cNvSpPr>
          <p:nvPr userDrawn="1"/>
        </p:nvSpPr>
        <p:spPr>
          <a:xfrm>
            <a:off x="22285233" y="12926996"/>
            <a:ext cx="1567545" cy="779701"/>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E2B5E28A-181E-41F5-A0E6-0D4C2E9FF683}" type="datetime3">
              <a:rPr lang="nl-NL" sz="2000" smtClean="0">
                <a:solidFill>
                  <a:schemeClr val="tx1"/>
                </a:solidFill>
                <a:latin typeface="Helvetica" panose="020B0604020202020204" pitchFamily="34" charset="0"/>
                <a:cs typeface="Helvetica" panose="020B0604020202020204" pitchFamily="34" charset="0"/>
              </a:rPr>
              <a:t>5/10/17</a:t>
            </a:fld>
            <a:endParaRPr lang="nl-NL" dirty="0">
              <a:solidFill>
                <a:schemeClr val="tx1"/>
              </a:solidFill>
              <a:latin typeface="Helvetica" panose="020B0604020202020204" pitchFamily="34" charset="0"/>
              <a:cs typeface="Helvetica" panose="020B0604020202020204" pitchFamily="34" charset="0"/>
            </a:endParaRPr>
          </a:p>
          <a:p>
            <a:pPr algn="r"/>
            <a:endParaRPr lang="nl-NL" dirty="0">
              <a:solidFill>
                <a:schemeClr val="tx1"/>
              </a:solidFill>
              <a:latin typeface="Helvetica" panose="020B0604020202020204" pitchFamily="34" charset="0"/>
              <a:cs typeface="Helvetica"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ransition spd="med"/>
  <p:hf sldNum="0" hdr="0" ftr="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ctrTitle"/>
          </p:nvPr>
        </p:nvSpPr>
        <p:spPr>
          <a:xfrm>
            <a:off x="1778000" y="3155950"/>
            <a:ext cx="20828000" cy="4648200"/>
          </a:xfrm>
          <a:prstGeom prst="rect">
            <a:avLst/>
          </a:prstGeom>
        </p:spPr>
        <p:txBody>
          <a:bodyPr/>
          <a:lstStyle/>
          <a:p>
            <a:r>
              <a:rPr dirty="0" err="1"/>
              <a:t>Titel</a:t>
            </a:r>
            <a:r>
              <a:rPr dirty="0"/>
              <a:t> van de </a:t>
            </a:r>
            <a:r>
              <a:rPr dirty="0" err="1"/>
              <a:t>presentatie</a:t>
            </a:r>
            <a:endParaRPr dirty="0"/>
          </a:p>
        </p:txBody>
      </p:sp>
      <p:sp>
        <p:nvSpPr>
          <p:cNvPr id="110" name="Shape 110"/>
          <p:cNvSpPr>
            <a:spLocks noGrp="1"/>
          </p:cNvSpPr>
          <p:nvPr>
            <p:ph type="subTitle" sz="quarter" idx="1"/>
          </p:nvPr>
        </p:nvSpPr>
        <p:spPr>
          <a:xfrm>
            <a:off x="5444628" y="7931150"/>
            <a:ext cx="13494744" cy="2558058"/>
          </a:xfrm>
          <a:prstGeom prst="rect">
            <a:avLst/>
          </a:prstGeom>
        </p:spPr>
        <p:txBody>
          <a:bodyPr/>
          <a:lstStyle/>
          <a:p>
            <a:r>
              <a:t>Lorem ipsum dolor sit amet, consetetur sadipscing elitr, sed diam nonumy eirmod tempor invidunt ut labore et dolore magna aliquyam erat.</a:t>
            </a:r>
          </a:p>
        </p:txBody>
      </p:sp>
      <p:sp>
        <p:nvSpPr>
          <p:cNvPr id="111" name="Shape 111"/>
          <p:cNvSpPr/>
          <p:nvPr/>
        </p:nvSpPr>
        <p:spPr>
          <a:xfrm>
            <a:off x="5444628" y="10616207"/>
            <a:ext cx="13494744" cy="114260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nSpc>
                <a:spcPct val="120000"/>
              </a:lnSpc>
              <a:spcBef>
                <a:spcPts val="3500"/>
              </a:spcBef>
              <a:defRPr sz="3500">
                <a:latin typeface="Playfair Display"/>
                <a:ea typeface="Playfair Display"/>
                <a:cs typeface="Playfair Display"/>
                <a:sym typeface="Playfair Display"/>
              </a:defRPr>
            </a:lvl1pPr>
          </a:lstStyle>
          <a:p>
            <a:r>
              <a:t>19-08-2017</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205394.jpg"/>
          <p:cNvPicPr>
            <a:picLocks noGrp="1" noChangeAspect="1"/>
          </p:cNvPicPr>
          <p:nvPr>
            <p:ph type="pic" idx="13"/>
          </p:nvPr>
        </p:nvPicPr>
        <p:blipFill>
          <a:blip r:embed="rId2">
            <a:extLst/>
          </a:blip>
          <a:srcRect t="16833" b="16833"/>
          <a:stretch>
            <a:fillRect/>
          </a:stretch>
        </p:blipFill>
        <p:spPr>
          <a:xfrm>
            <a:off x="3124993" y="673100"/>
            <a:ext cx="18135601" cy="8029873"/>
          </a:xfrm>
          <a:prstGeom prst="rect">
            <a:avLst/>
          </a:prstGeom>
        </p:spPr>
      </p:pic>
      <p:pic>
        <p:nvPicPr>
          <p:cNvPr id="114" name="alleen Logo-Rotte.pdf"/>
          <p:cNvPicPr>
            <a:picLocks noChangeAspect="1"/>
          </p:cNvPicPr>
          <p:nvPr/>
        </p:nvPicPr>
        <p:blipFill>
          <a:blip r:embed="rId3">
            <a:extLst/>
          </a:blip>
          <a:stretch>
            <a:fillRect/>
          </a:stretch>
        </p:blipFill>
        <p:spPr>
          <a:xfrm>
            <a:off x="21882155" y="330200"/>
            <a:ext cx="1803289" cy="2006600"/>
          </a:xfrm>
          <a:prstGeom prst="rect">
            <a:avLst/>
          </a:prstGeom>
          <a:ln w="12700">
            <a:miter lim="400000"/>
          </a:ln>
        </p:spPr>
      </p:pic>
      <p:sp>
        <p:nvSpPr>
          <p:cNvPr id="115" name="Shape 115"/>
          <p:cNvSpPr>
            <a:spLocks noGrp="1"/>
          </p:cNvSpPr>
          <p:nvPr>
            <p:ph type="title"/>
          </p:nvPr>
        </p:nvSpPr>
        <p:spPr>
          <a:prstGeom prst="rect">
            <a:avLst/>
          </a:prstGeom>
        </p:spPr>
        <p:txBody>
          <a:bodyPr/>
          <a:lstStyle>
            <a:lvl1pPr defTabSz="742950">
              <a:defRPr sz="10080"/>
            </a:lvl1pPr>
          </a:lstStyle>
          <a:p>
            <a:r>
              <a:t>Lorem ipsum dolor sit amet</a:t>
            </a:r>
          </a:p>
        </p:txBody>
      </p:sp>
      <p:sp>
        <p:nvSpPr>
          <p:cNvPr id="116" name="Shape 116"/>
          <p:cNvSpPr>
            <a:spLocks noGrp="1"/>
          </p:cNvSpPr>
          <p:nvPr>
            <p:ph type="body" sz="quarter" idx="1"/>
          </p:nvPr>
        </p:nvSpPr>
        <p:spPr>
          <a:xfrm>
            <a:off x="3124200" y="11010900"/>
            <a:ext cx="18135600" cy="2712145"/>
          </a:xfrm>
          <a:prstGeom prst="rect">
            <a:avLst/>
          </a:prstGeom>
        </p:spPr>
        <p:txBody>
          <a:bodyPr/>
          <a:lstStyle/>
          <a:p>
            <a:r>
              <a:t>Sed diam nonumy eirmod tempor invidunt ut labore et dolore magna aliquyam erat, sed diam voluptua. At vero eos et accusam et justo duo dolores et ea rebum.</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135581.jpg"/>
          <p:cNvPicPr>
            <a:picLocks noGrp="1" noChangeAspect="1"/>
          </p:cNvPicPr>
          <p:nvPr>
            <p:ph type="pic" idx="13"/>
          </p:nvPr>
        </p:nvPicPr>
        <p:blipFill>
          <a:blip r:embed="rId2">
            <a:extLst/>
          </a:blip>
          <a:srcRect t="12469" b="12469"/>
          <a:stretch>
            <a:fillRect/>
          </a:stretch>
        </p:blipFill>
        <p:spPr>
          <a:xfrm>
            <a:off x="3491340" y="673100"/>
            <a:ext cx="8023325" cy="8029873"/>
          </a:xfrm>
          <a:prstGeom prst="rect">
            <a:avLst/>
          </a:prstGeom>
        </p:spPr>
      </p:pic>
      <p:sp>
        <p:nvSpPr>
          <p:cNvPr id="119" name="Shape 119"/>
          <p:cNvSpPr>
            <a:spLocks noGrp="1"/>
          </p:cNvSpPr>
          <p:nvPr>
            <p:ph type="title"/>
          </p:nvPr>
        </p:nvSpPr>
        <p:spPr>
          <a:prstGeom prst="rect">
            <a:avLst/>
          </a:prstGeom>
        </p:spPr>
        <p:txBody>
          <a:bodyPr/>
          <a:lstStyle>
            <a:lvl1pPr defTabSz="742950">
              <a:defRPr sz="10080"/>
            </a:lvl1pPr>
          </a:lstStyle>
          <a:p>
            <a:r>
              <a:t>Lorem ipsum dolor sit amet</a:t>
            </a:r>
          </a:p>
        </p:txBody>
      </p:sp>
      <p:sp>
        <p:nvSpPr>
          <p:cNvPr id="120" name="Shape 120"/>
          <p:cNvSpPr>
            <a:spLocks noGrp="1"/>
          </p:cNvSpPr>
          <p:nvPr>
            <p:ph type="body" sz="half" idx="1"/>
          </p:nvPr>
        </p:nvSpPr>
        <p:spPr>
          <a:prstGeom prst="rect">
            <a:avLst/>
          </a:prstGeom>
        </p:spPr>
        <p:txBody>
          <a:bodyPr/>
          <a:lstStyle/>
          <a:p>
            <a:r>
              <a:t>Sed diam nonumy eirmod tempor invidunt ut labore et dolore magna aliquyam erat, sed diam voluptua. At vero eos et accusam et justo duo dolores et ea rebum.</a:t>
            </a:r>
          </a:p>
        </p:txBody>
      </p:sp>
      <p:pic>
        <p:nvPicPr>
          <p:cNvPr id="121" name="407119.jpg"/>
          <p:cNvPicPr>
            <a:picLocks noGrp="1" noChangeAspect="1"/>
          </p:cNvPicPr>
          <p:nvPr>
            <p:ph type="pic" idx="14"/>
          </p:nvPr>
        </p:nvPicPr>
        <p:blipFill>
          <a:blip r:embed="rId3">
            <a:extLst/>
          </a:blip>
          <a:srcRect t="16597" b="16597"/>
          <a:stretch>
            <a:fillRect/>
          </a:stretch>
        </p:blipFill>
        <p:spPr>
          <a:xfrm>
            <a:off x="12869434" y="673100"/>
            <a:ext cx="8023325" cy="8029873"/>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alleen titel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110809_familychineseoahu_en_00317_2040x1360.jpeg"/>
          <p:cNvPicPr>
            <a:picLocks noGrp="1" noChangeAspect="1"/>
          </p:cNvPicPr>
          <p:nvPr>
            <p:ph type="pic" idx="13"/>
          </p:nvPr>
        </p:nvPicPr>
        <p:blipFill>
          <a:blip r:embed="rId2">
            <a:extLst/>
          </a:blip>
          <a:srcRect l="15846" t="956" r="15846"/>
          <a:stretch>
            <a:fillRect/>
          </a:stretch>
        </p:blipFill>
        <p:spPr>
          <a:prstGeom prst="rect">
            <a:avLst/>
          </a:prstGeom>
        </p:spPr>
      </p:pic>
      <p:sp>
        <p:nvSpPr>
          <p:cNvPr id="126" name="Shape 126"/>
          <p:cNvSpPr>
            <a:spLocks noGrp="1"/>
          </p:cNvSpPr>
          <p:nvPr>
            <p:ph type="title"/>
          </p:nvPr>
        </p:nvSpPr>
        <p:spPr>
          <a:prstGeom prst="rect">
            <a:avLst/>
          </a:prstGeom>
        </p:spPr>
        <p:txBody>
          <a:bodyPr/>
          <a:lstStyle/>
          <a:p>
            <a:r>
              <a:t>Sed diam voluptua. </a:t>
            </a:r>
            <a:br/>
            <a:r>
              <a:t>At vero eos et accusam et rebum. </a:t>
            </a:r>
          </a:p>
        </p:txBody>
      </p:sp>
      <p:sp>
        <p:nvSpPr>
          <p:cNvPr id="127" name="Shape 127"/>
          <p:cNvSpPr>
            <a:spLocks noGrp="1"/>
          </p:cNvSpPr>
          <p:nvPr>
            <p:ph type="body" sz="quarter" idx="1"/>
          </p:nvPr>
        </p:nvSpPr>
        <p:spPr>
          <a:xfrm>
            <a:off x="1651000" y="6845300"/>
            <a:ext cx="10223500" cy="6374805"/>
          </a:xfrm>
          <a:prstGeom prst="rect">
            <a:avLst/>
          </a:prstGeom>
        </p:spPr>
        <p:txBody>
          <a:bodyPr/>
          <a:lstStyle/>
          <a:p>
            <a:r>
              <a:t>Lorem ipsum dolor sit amet, consetetur sadipscing elitr, sed diam nonumy eirmod tempor invidunt ut labore et dolore magna aliquyam erat, sed diam voluptua. At vero eos et accusam et justo duo dolores et ea rebum.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689100" y="952500"/>
            <a:ext cx="13398699" cy="2286000"/>
          </a:xfrm>
          <a:prstGeom prst="rect">
            <a:avLst/>
          </a:prstGeom>
        </p:spPr>
        <p:txBody>
          <a:bodyPr/>
          <a:lstStyle>
            <a:lvl1pPr defTabSz="421004">
              <a:defRPr sz="5712"/>
            </a:lvl1pPr>
          </a:lstStyle>
          <a:p>
            <a:r>
              <a:t>At vero eos et accusam et justo duo dolores et ea rebum. </a:t>
            </a:r>
          </a:p>
        </p:txBody>
      </p:sp>
      <p:sp>
        <p:nvSpPr>
          <p:cNvPr id="130" name="Shape 130"/>
          <p:cNvSpPr>
            <a:spLocks noGrp="1"/>
          </p:cNvSpPr>
          <p:nvPr>
            <p:ph type="body" idx="1"/>
          </p:nvPr>
        </p:nvSpPr>
        <p:spPr>
          <a:xfrm>
            <a:off x="1689100" y="3238500"/>
            <a:ext cx="15233750" cy="9207500"/>
          </a:xfrm>
          <a:prstGeom prst="rect">
            <a:avLst/>
          </a:prstGeom>
        </p:spPr>
        <p:txBody>
          <a:bodyPr/>
          <a:lstStyle>
            <a:lvl1pPr>
              <a:buClr>
                <a:srgbClr val="000000"/>
              </a:buClr>
            </a:lvl1pPr>
            <a:lvl2pPr marL="1062403" indent="-427403">
              <a:buClr>
                <a:srgbClr val="000000"/>
              </a:buClr>
            </a:lvl2pPr>
            <a:lvl3pPr marL="1697403" indent="-427403">
              <a:buClr>
                <a:srgbClr val="000000"/>
              </a:buClr>
            </a:lvl3pPr>
          </a:lstStyle>
          <a:p>
            <a:r>
              <a:t>Lorem ipsum dolor sit amet, consetetur sadipscing elitr, sed diam nonumy eirmod tempor invidunt ut labore et dolore magna aliquyam erat, sed diam voluptua. At vero eos et accusam et justo duo dolores et ea rebum. </a:t>
            </a:r>
          </a:p>
          <a:p>
            <a:pPr lvl="1"/>
            <a:r>
              <a:t>Stet clita kasd gubergren, no sea takimata sanctus est Lorem ipsum dolor sit. </a:t>
            </a:r>
          </a:p>
          <a:p>
            <a:pPr lvl="2"/>
            <a:r>
              <a:t>Lorem ipsum dolor sit amet, consetetur sadipscing elitr,  sed diam nonumy eirmod tempor invidunt ut labore et dolore magna aliquyam erat, sed diam voluptua. sed diam nonumy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xfrm>
            <a:off x="1689100" y="-6549"/>
            <a:ext cx="15240000" cy="13716398"/>
          </a:xfrm>
          <a:prstGeom prst="rect">
            <a:avLst/>
          </a:prstGeom>
        </p:spPr>
        <p:txBody>
          <a:bodyPr/>
          <a:lstStyle/>
          <a:p>
            <a: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a:t>
            </a:r>
          </a:p>
          <a:p>
            <a:r>
              <a:t>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 tincidunt ut laoreet dolore magna aliquam erat volutpat.</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402</Words>
  <Application>Microsoft Office PowerPoint</Application>
  <PresentationFormat>Aangepast</PresentationFormat>
  <Paragraphs>16</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Helvetica</vt:lpstr>
      <vt:lpstr>Helvetica Light</vt:lpstr>
      <vt:lpstr>Helvetica Neue</vt:lpstr>
      <vt:lpstr>Oswald Regular</vt:lpstr>
      <vt:lpstr>Playfair Display</vt:lpstr>
      <vt:lpstr>White</vt:lpstr>
      <vt:lpstr>Titel van de presentatie</vt:lpstr>
      <vt:lpstr>Lorem ipsum dolor sit amet</vt:lpstr>
      <vt:lpstr>Lorem ipsum dolor sit amet</vt:lpstr>
      <vt:lpstr>alleen titel</vt:lpstr>
      <vt:lpstr>Sed diam voluptua.  At vero eos et accusam et rebum. </vt:lpstr>
      <vt:lpstr>At vero eos et accusam et justo duo dolores et ea rebum.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Lisanne Kraakman</dc:creator>
  <cp:lastModifiedBy>Lisanne Kraakman</cp:lastModifiedBy>
  <cp:revision>6</cp:revision>
  <dcterms:modified xsi:type="dcterms:W3CDTF">2017-10-05T09:49:06Z</dcterms:modified>
</cp:coreProperties>
</file>